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Математический диктант:</a:t>
            </a:r>
            <a:endParaRPr lang="ru-RU" dirty="0"/>
          </a:p>
        </p:txBody>
      </p:sp>
      <p:pic>
        <p:nvPicPr>
          <p:cNvPr id="1026" name="Picture 2" descr="https://fs00.infourok.ru/images/doc/235/115354/18/hello_html_m4104d4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143116"/>
            <a:ext cx="7322879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0</TotalTime>
  <Words>3</Words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Изящная</vt:lpstr>
      <vt:lpstr>Математический диктант: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диктант:</dc:title>
  <dc:creator>Администратор</dc:creator>
  <cp:lastModifiedBy>Machine</cp:lastModifiedBy>
  <cp:revision>1</cp:revision>
  <dcterms:created xsi:type="dcterms:W3CDTF">2017-06-21T20:39:39Z</dcterms:created>
  <dcterms:modified xsi:type="dcterms:W3CDTF">2017-06-21T20:41:17Z</dcterms:modified>
</cp:coreProperties>
</file>